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Бугунги кунда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тикув саноатида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муваффақиятга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эришишининг асосий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шарти ижодий ёндошув-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дир. Дизайнерлик либос-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лари салони, махсус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кийим тайёрлаш цехи –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хуллас, имкониятлар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чексиз. Ушбу лойиҳаниг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 йиллик ўртача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қуввати қуйидагича: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Махсус кийимлар – 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8 640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Эркаклар футболка ва куйлаги –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14 400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Эркаклар учун майка –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280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дона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60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78.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81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005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19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570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878,8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>
                <a:solidFill>
                  <a:srgbClr val="FEFEFE"/>
                </a:solidFill>
              </a:rPr>
              <a:t>Тикувчилик фаолияти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Тикувчилик фаолиятини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263861" y="42143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621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647,2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34%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Зарарсизлик нуқтаси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BEP)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13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701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615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170,6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1128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308,2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9227" y="4686572"/>
            <a:ext cx="2610230" cy="16313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241" y="2537124"/>
            <a:ext cx="1614982" cy="10944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1" name="Picture 7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868" y="4456136"/>
            <a:ext cx="2620314" cy="18845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5252</TotalTime>
  <Words>178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452</cp:revision>
  <dcterms:created xsi:type="dcterms:W3CDTF">2020-12-11T07:51:35Z</dcterms:created>
  <dcterms:modified xsi:type="dcterms:W3CDTF">2021-08-03T13:32:37Z</dcterms:modified>
</cp:coreProperties>
</file>